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236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391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2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897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55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284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36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656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65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5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046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DBAD8-44A7-4A8E-B2FA-48FE02A59052}" type="datetimeFigureOut">
              <a:rPr lang="en-US" smtClean="0"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6D442-4A73-4DB1-B5E9-299E0D541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8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228600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Sondage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!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9066" y="1447800"/>
            <a:ext cx="84582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1.  Créez votre question.  </a:t>
            </a:r>
            <a:br>
              <a:rPr lang="fr-FR" sz="3600" b="1" dirty="0" smtClean="0">
                <a:latin typeface="Kristen ITC" pitchFamily="66" charset="0"/>
              </a:rPr>
            </a:br>
            <a:r>
              <a:rPr lang="fr-FR" sz="3600" b="1" dirty="0" smtClean="0">
                <a:latin typeface="Kristen ITC" pitchFamily="66" charset="0"/>
              </a:rPr>
              <a:t>Montrez-la à la prof!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26" y="4495452"/>
            <a:ext cx="8633139" cy="1569660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 smtClean="0">
                <a:latin typeface="Maiandra GD" pitchFamily="34" charset="0"/>
              </a:rPr>
              <a:t>3.  </a:t>
            </a:r>
            <a:r>
              <a:rPr lang="en-US" sz="4800" b="1" dirty="0" err="1" smtClean="0">
                <a:latin typeface="Maiandra GD" pitchFamily="34" charset="0"/>
              </a:rPr>
              <a:t>Faites</a:t>
            </a:r>
            <a:r>
              <a:rPr lang="en-US" sz="4800" b="1" dirty="0" smtClean="0">
                <a:latin typeface="Maiandra GD" pitchFamily="34" charset="0"/>
              </a:rPr>
              <a:t> le </a:t>
            </a:r>
            <a:r>
              <a:rPr lang="en-US" sz="4800" b="1" dirty="0" err="1" smtClean="0">
                <a:latin typeface="Maiandra GD" pitchFamily="34" charset="0"/>
              </a:rPr>
              <a:t>sondage</a:t>
            </a:r>
            <a:r>
              <a:rPr lang="en-US" sz="4800" b="1" dirty="0" smtClean="0">
                <a:latin typeface="Maiandra GD" pitchFamily="34" charset="0"/>
              </a:rPr>
              <a:t>…TOUT EN FRANCAIS.</a:t>
            </a:r>
            <a:endParaRPr lang="en-US" sz="4800" b="1" dirty="0">
              <a:latin typeface="Maiandra G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4127" y="2895600"/>
            <a:ext cx="8633139" cy="120032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latin typeface="Kristen ITC" pitchFamily="66" charset="0"/>
              </a:rPr>
              <a:t>2.  </a:t>
            </a:r>
            <a:r>
              <a:rPr lang="en-US" sz="3600" b="1" dirty="0" err="1" smtClean="0">
                <a:latin typeface="Kristen ITC" pitchFamily="66" charset="0"/>
              </a:rPr>
              <a:t>Ecrivez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quelques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réponses</a:t>
            </a:r>
            <a:r>
              <a:rPr lang="en-US" sz="3600" b="1" dirty="0" smtClean="0">
                <a:latin typeface="Kristen ITC" pitchFamily="66" charset="0"/>
              </a:rPr>
              <a:t> </a:t>
            </a:r>
            <a:r>
              <a:rPr lang="en-US" sz="3600" b="1" dirty="0" err="1" smtClean="0">
                <a:latin typeface="Kristen ITC" pitchFamily="66" charset="0"/>
              </a:rPr>
              <a:t>possibles</a:t>
            </a:r>
            <a:r>
              <a:rPr lang="en-US" sz="3600" b="1" dirty="0" smtClean="0">
                <a:latin typeface="Kristen ITC" pitchFamily="66" charset="0"/>
              </a:rPr>
              <a:t>.  </a:t>
            </a:r>
            <a:r>
              <a:rPr lang="en-US" sz="3600" b="1" dirty="0" err="1" smtClean="0">
                <a:latin typeface="Kristen ITC" pitchFamily="66" charset="0"/>
              </a:rPr>
              <a:t>Montrez</a:t>
            </a:r>
            <a:r>
              <a:rPr lang="en-US" sz="3600" b="1" dirty="0" smtClean="0">
                <a:latin typeface="Kristen ITC" pitchFamily="66" charset="0"/>
              </a:rPr>
              <a:t>-les à la prof!</a:t>
            </a:r>
            <a:endParaRPr lang="en-US" sz="3600" b="1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46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228600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Sondage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!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241" y="1447800"/>
            <a:ext cx="8633139" cy="3046988"/>
          </a:xfrm>
          <a:prstGeom prst="rect">
            <a:avLst/>
          </a:prstGeom>
          <a:solidFill>
            <a:srgbClr val="00B0F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b="1" u="sng" dirty="0" smtClean="0">
                <a:latin typeface="Maiandra GD" pitchFamily="34" charset="0"/>
              </a:rPr>
              <a:t>Devoirs:</a:t>
            </a:r>
          </a:p>
          <a:p>
            <a:pPr algn="ctr"/>
            <a:r>
              <a:rPr lang="fr-FR" sz="4800" b="1" dirty="0" smtClean="0">
                <a:latin typeface="Maiandra GD" pitchFamily="34" charset="0"/>
              </a:rPr>
              <a:t>Créez une représentation graphique des résultats</a:t>
            </a:r>
            <a:br>
              <a:rPr lang="fr-FR" sz="4800" b="1" dirty="0" smtClean="0">
                <a:latin typeface="Maiandra GD" pitchFamily="34" charset="0"/>
              </a:rPr>
            </a:br>
            <a:r>
              <a:rPr lang="fr-FR" sz="4800" b="1" dirty="0" smtClean="0">
                <a:latin typeface="Maiandra GD" pitchFamily="34" charset="0"/>
              </a:rPr>
              <a:t>(dessiner ou à l’ordinateur)</a:t>
            </a:r>
            <a:endParaRPr lang="fr-FR" sz="4800" b="1" dirty="0">
              <a:latin typeface="Maiandra GD" pitchFamily="34" charset="0"/>
            </a:endParaRPr>
          </a:p>
        </p:txBody>
      </p:sp>
      <p:pic>
        <p:nvPicPr>
          <p:cNvPr id="1026" name="Picture 2" descr="https://encrypted-tbn2.gstatic.com/images?q=tbn:ANd9GcQ-BLkGd2TLk6PzsHn71g_a1FoijNwgk7uyAT_nXXXXvCIjwSj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295400" y="4793098"/>
            <a:ext cx="2895600" cy="204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encrypted-tbn2.gstatic.com/images?q=tbn:ANd9GcQ-BLkGd2TLk6PzsHn71g_a1FoijNwgk7uyAT_nXXXXvCIjwSj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01" b="5992"/>
          <a:stretch/>
        </p:blipFill>
        <p:spPr bwMode="auto">
          <a:xfrm>
            <a:off x="5029200" y="4825386"/>
            <a:ext cx="3660476" cy="203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89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38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2013-03-21T11:24:52Z</dcterms:created>
  <dcterms:modified xsi:type="dcterms:W3CDTF">2013-03-21T11:30:15Z</dcterms:modified>
</cp:coreProperties>
</file>